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F35EA9-9751-40FB-8571-C72D5FC8A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A81227D-6C2E-46B4-8461-53BDC30F5A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3E656C-922C-4FBE-A680-8452C954C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79D6F8-8462-47A8-9FAC-FD8908E22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705144-C2A0-4AFE-AFAB-4766A10AC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1142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F7208-8B35-41D6-B649-7A1E6A28B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A07E75D-EBA8-4C19-BD39-8E56957B2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93920F-2C80-46E3-9BB1-D114F0598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6A07D3-595B-4064-8649-C9F1152A8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31904E-FF13-4DD5-940A-F1CDE29AE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639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F073B33-C916-456C-97B3-C0356C3571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EB12D0-0CE4-4074-80E5-882B23A09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76AB17-0263-4F1B-9CC8-12B277019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25EA21-3CE9-4889-A36E-9D482C49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AA0319-26B9-4858-9EAF-C4E38D2EA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025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5DDD4E-23CB-4CE5-B08F-58DB3A2FD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ED3EDD-6627-43C0-93E5-2500835F4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70713E-F0DE-4E0F-A4B5-9A195E58F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925272-AD5E-44D5-B0C0-70C4AE3DC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9CC8E7-E5D0-4C46-BA85-56BE61C6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245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338522-D24C-4977-A18F-F94DB7B1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34BDE2-35D7-462D-8D32-7F5CDCAC0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068388-4AE7-4C5B-A2A7-60F0D378E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39E42D-A237-45CF-B587-5CEAF5BD0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80BC45-DA97-4049-B293-B11880567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987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81184-938B-4FA0-98A9-8B61C39B1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A99327-FD36-415A-9727-F84E57C15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55035C9-9809-44C0-9279-F1D67F2E1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8ED053-F4CF-4A6B-B1E9-DED5BEE18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538755E-DDBE-4E3A-9E42-E22101C42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970025-0ACC-4E34-9904-2035375B3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255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CE36A-15DE-4C85-9532-05FEEEC94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D471E3-5EFD-47A6-936A-E2BD01B05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286F01C-4112-4E40-B46F-670837D3F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17D4BD-72A8-49A0-A6DB-6CCE83A56C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CC76076-6129-49B7-8D2C-37F9C62E5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386679A-1330-446D-9F4D-AE65445CE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04A68EA-C226-47A6-B094-0FA2A6E43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58FE103-5F35-47AF-B7E1-2D0568064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127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C17E51-70A0-4120-BC11-C90C56AF6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84792F9-E36C-4F79-9056-7AD1D91EF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528F2D6-9A69-481A-BDDB-29DFA5C8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CF321B-AF91-4CD2-8C6E-6CC64A025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687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A031D09-7A29-47FC-B9E3-109E77DE7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B9F96F3-36B5-442F-B579-7B12237F7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5CF7B7F-2465-4BB9-BDB3-DEFBF8071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611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19312F-6279-493B-97D1-6DAE9B2A4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783612-2CBF-46DD-8BDE-AA347EB40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1956812-4F33-4484-B4AC-D40404457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421FB4-F07F-45D7-9547-682A2C32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2A21AD-6DFA-4180-91F9-4593910D4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96FE4A-8076-4EE8-B0AE-E1463CF45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299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F34D5B-4042-4C79-BDF2-19D987F67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A382194-A747-41FA-B19E-B0CE39F9E8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8127C6-6DD7-4F01-9FB9-DA19C152F8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ABB634-FBC4-433E-8467-B4A7BCACB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C9FF95-D012-4031-B085-BCA0324E1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13A0FC-FA4C-45ED-98DF-9C14D2208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846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97C7196-0E06-4669-A7F9-67235AE99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97D685-092F-4D22-9F0B-9DFF7E4A2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AFE36F-30FA-4927-AED6-2CAE41B77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D40DEF-B0B2-4ABA-9354-0DF99DAF054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A2C2D1-FE56-416B-8307-1502D99D27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F3445C-2A6B-4BFA-9CDA-595EF258F4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5315B-411E-40B2-A5B6-017DB79E2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3018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1">
            <a:extLst>
              <a:ext uri="{FF2B5EF4-FFF2-40B4-BE49-F238E27FC236}">
                <a16:creationId xmlns:a16="http://schemas.microsoft.com/office/drawing/2014/main" id="{B03FE250-1386-48F1-89F2-72910D72D59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362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2">
            <a:extLst>
              <a:ext uri="{FF2B5EF4-FFF2-40B4-BE49-F238E27FC236}">
                <a16:creationId xmlns:a16="http://schemas.microsoft.com/office/drawing/2014/main" id="{74D3CC51-9FAF-4751-B989-D14C6FE94D4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211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3">
            <a:extLst>
              <a:ext uri="{FF2B5EF4-FFF2-40B4-BE49-F238E27FC236}">
                <a16:creationId xmlns:a16="http://schemas.microsoft.com/office/drawing/2014/main" id="{3589209B-1F98-438F-8A22-AC47D67E29C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88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4">
            <a:extLst>
              <a:ext uri="{FF2B5EF4-FFF2-40B4-BE49-F238E27FC236}">
                <a16:creationId xmlns:a16="http://schemas.microsoft.com/office/drawing/2014/main" id="{EAA2B634-D9A4-4C3A-A745-20065C83BD9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80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5">
            <a:extLst>
              <a:ext uri="{FF2B5EF4-FFF2-40B4-BE49-F238E27FC236}">
                <a16:creationId xmlns:a16="http://schemas.microsoft.com/office/drawing/2014/main" id="{38FC7635-0036-42FF-81B0-A8A8D522E33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990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6">
            <a:extLst>
              <a:ext uri="{FF2B5EF4-FFF2-40B4-BE49-F238E27FC236}">
                <a16:creationId xmlns:a16="http://schemas.microsoft.com/office/drawing/2014/main" id="{17665233-72A8-40A0-AEA1-FE1F11D14F3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606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7">
            <a:extLst>
              <a:ext uri="{FF2B5EF4-FFF2-40B4-BE49-F238E27FC236}">
                <a16:creationId xmlns:a16="http://schemas.microsoft.com/office/drawing/2014/main" id="{19BF795C-346B-4FDA-B8A9-4BEA8199302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495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8">
            <a:extLst>
              <a:ext uri="{FF2B5EF4-FFF2-40B4-BE49-F238E27FC236}">
                <a16:creationId xmlns:a16="http://schemas.microsoft.com/office/drawing/2014/main" id="{46F4BEE4-D15E-403D-B88D-7DE23F094D6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320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幻灯片9">
            <a:extLst>
              <a:ext uri="{FF2B5EF4-FFF2-40B4-BE49-F238E27FC236}">
                <a16:creationId xmlns:a16="http://schemas.microsoft.com/office/drawing/2014/main" id="{098BD38C-E04C-4B79-AEBD-FF63613EE6A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647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 Light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2020-01-09T08:26:14Z</dcterms:created>
  <dcterms:modified xsi:type="dcterms:W3CDTF">2020-01-09T08:26:20Z</dcterms:modified>
</cp:coreProperties>
</file>

<file path=docProps/thumbnail.jpeg>
</file>